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9" r:id="rId2"/>
    <p:sldId id="260" r:id="rId3"/>
    <p:sldId id="287" r:id="rId4"/>
    <p:sldId id="261" r:id="rId5"/>
    <p:sldId id="262" r:id="rId6"/>
    <p:sldId id="263" r:id="rId7"/>
    <p:sldId id="291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8" r:id="rId18"/>
    <p:sldId id="289" r:id="rId19"/>
    <p:sldId id="279" r:id="rId20"/>
    <p:sldId id="280" r:id="rId21"/>
    <p:sldId id="288" r:id="rId22"/>
    <p:sldId id="286" r:id="rId23"/>
    <p:sldId id="290" r:id="rId24"/>
    <p:sldId id="284" r:id="rId25"/>
    <p:sldId id="283" r:id="rId26"/>
  </p:sldIdLst>
  <p:sldSz cx="9144000" cy="6858000" type="screen4x3"/>
  <p:notesSz cx="7010400" cy="9296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ADD6F93-6686-42EA-B269-4DDB82F5C5C1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0F64C0-5F6F-4770-B195-D246B20D71B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5539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9E288C-0273-4492-8312-0F60248D3889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C1CA1D-863E-4933-A442-C7D633722D0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16175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CA1D-863E-4933-A442-C7D633722D0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223813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C1CA1D-863E-4933-A442-C7D633722D0A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8123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74849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4221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666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548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56115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2894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788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70384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12685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4714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868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9572A-0503-4DFF-9527-B1C310641D8C}" type="datetimeFigureOut">
              <a:rPr lang="fr-FR" smtClean="0"/>
              <a:pPr/>
              <a:t>06/03/2017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3812-D369-4C7E-94FA-51C81B50B7D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7105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f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r>
              <a:rPr lang="fr-FR" sz="19200" b="1" dirty="0" err="1" smtClean="0">
                <a:latin typeface="+mj-lt"/>
              </a:rPr>
              <a:t>Reflections</a:t>
            </a:r>
            <a:r>
              <a:rPr lang="fr-FR" sz="19200" b="1" dirty="0" smtClean="0">
                <a:latin typeface="+mj-lt"/>
              </a:rPr>
              <a:t> about the </a:t>
            </a:r>
            <a:r>
              <a:rPr lang="fr-FR" sz="19200" b="1" dirty="0" err="1" smtClean="0">
                <a:latin typeface="+mj-lt"/>
              </a:rPr>
              <a:t>outstanding</a:t>
            </a:r>
            <a:r>
              <a:rPr lang="fr-FR" sz="19200" b="1" dirty="0" smtClean="0">
                <a:latin typeface="+mj-lt"/>
              </a:rPr>
              <a:t> , </a:t>
            </a:r>
            <a:r>
              <a:rPr lang="fr-FR" sz="19200" b="1" dirty="0" err="1" smtClean="0">
                <a:latin typeface="+mj-lt"/>
              </a:rPr>
              <a:t>universal</a:t>
            </a:r>
            <a:r>
              <a:rPr lang="fr-FR" sz="19200" b="1" dirty="0" smtClean="0">
                <a:latin typeface="+mj-lt"/>
              </a:rPr>
              <a:t> value of </a:t>
            </a:r>
            <a:r>
              <a:rPr lang="fr-FR" sz="19200" b="1" dirty="0" err="1" smtClean="0">
                <a:latin typeface="+mj-lt"/>
              </a:rPr>
              <a:t>Japanese</a:t>
            </a:r>
            <a:r>
              <a:rPr lang="fr-FR" sz="19200" b="1" dirty="0" smtClean="0">
                <a:latin typeface="+mj-lt"/>
              </a:rPr>
              <a:t> culture and the contribution of </a:t>
            </a:r>
            <a:r>
              <a:rPr lang="fr-FR" sz="19200" b="1" dirty="0" err="1" smtClean="0">
                <a:latin typeface="+mj-lt"/>
              </a:rPr>
              <a:t>Christianity</a:t>
            </a:r>
            <a:endParaRPr lang="fr-FR" sz="19200" b="1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sz="96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9600" b="1" dirty="0" err="1" smtClean="0">
                <a:latin typeface="+mj-lt"/>
              </a:rPr>
              <a:t>Msgr</a:t>
            </a:r>
            <a:r>
              <a:rPr lang="fr-FR" sz="9600" b="1" dirty="0" smtClean="0">
                <a:latin typeface="+mj-lt"/>
              </a:rPr>
              <a:t> Francesco FOLLO</a:t>
            </a:r>
          </a:p>
          <a:p>
            <a:pPr marL="0" indent="0" algn="ctr">
              <a:buNone/>
            </a:pPr>
            <a:r>
              <a:rPr lang="fr-FR" sz="9600" b="1" dirty="0" smtClean="0">
                <a:latin typeface="+mj-lt"/>
              </a:rPr>
              <a:t>Nagasaki , 7</a:t>
            </a:r>
            <a:r>
              <a:rPr lang="fr-FR" sz="9600" b="1" baseline="30000" dirty="0" smtClean="0">
                <a:latin typeface="+mj-lt"/>
              </a:rPr>
              <a:t>th</a:t>
            </a:r>
            <a:r>
              <a:rPr lang="fr-FR" sz="9600" b="1" dirty="0" smtClean="0">
                <a:latin typeface="+mj-lt"/>
              </a:rPr>
              <a:t> </a:t>
            </a:r>
            <a:r>
              <a:rPr lang="fr-FR" sz="9600" b="1" dirty="0" err="1" smtClean="0">
                <a:latin typeface="+mj-lt"/>
              </a:rPr>
              <a:t>November</a:t>
            </a:r>
            <a:r>
              <a:rPr lang="fr-FR" sz="9600" b="1" dirty="0" smtClean="0">
                <a:latin typeface="+mj-lt"/>
              </a:rPr>
              <a:t> 2014</a:t>
            </a:r>
            <a:endParaRPr lang="fr-FR" sz="96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1174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err="1" smtClean="0">
                <a:latin typeface="+mj-lt"/>
              </a:rPr>
              <a:t>Handicraft</a:t>
            </a:r>
            <a:r>
              <a:rPr lang="fr-FR" sz="3000" b="1" dirty="0" smtClean="0">
                <a:latin typeface="+mj-lt"/>
              </a:rPr>
              <a:t>  - Intangible </a:t>
            </a:r>
            <a:r>
              <a:rPr lang="fr-FR" sz="3000" b="1" dirty="0" err="1" smtClean="0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 descr="C:\Users\op_saint-siege\Desktop\Presentazione PP Discorso Nagasaki\artigianato giapponese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3528392" cy="470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558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err="1" smtClean="0">
                <a:latin typeface="+mj-lt"/>
              </a:rPr>
              <a:t>Handicraft</a:t>
            </a:r>
            <a:r>
              <a:rPr lang="fr-FR" sz="3000" b="1" dirty="0" smtClean="0">
                <a:latin typeface="+mj-lt"/>
              </a:rPr>
              <a:t> - Intangible </a:t>
            </a:r>
            <a:r>
              <a:rPr lang="fr-FR" sz="3000" b="1" dirty="0" err="1" smtClean="0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op_saint-siege\Desktop\Presentazione PP Discorso Nagasaki\artigianato giappones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334837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4121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Dance - Intangible </a:t>
            </a:r>
            <a:r>
              <a:rPr lang="fr-FR" sz="3000" b="1" dirty="0" err="1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op_saint-siege\Desktop\Presentazione PP Discorso Nagasaki\Danza giap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7468"/>
            <a:ext cx="7776864" cy="401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399136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err="1" smtClean="0">
                <a:latin typeface="+mj-lt"/>
              </a:rPr>
              <a:t>Craftsman</a:t>
            </a:r>
            <a:r>
              <a:rPr lang="fr-FR" sz="3000" b="1" dirty="0" smtClean="0">
                <a:latin typeface="+mj-lt"/>
              </a:rPr>
              <a:t> at </a:t>
            </a:r>
            <a:r>
              <a:rPr lang="fr-FR" sz="3000" b="1" dirty="0" err="1" smtClean="0">
                <a:latin typeface="+mj-lt"/>
              </a:rPr>
              <a:t>work</a:t>
            </a:r>
            <a:r>
              <a:rPr lang="fr-FR" sz="3000" b="1" dirty="0" smtClean="0">
                <a:latin typeface="+mj-lt"/>
              </a:rPr>
              <a:t> – Intangible </a:t>
            </a:r>
            <a:r>
              <a:rPr lang="fr-FR" sz="3000" b="1" dirty="0" err="1">
                <a:latin typeface="+mj-lt"/>
              </a:rPr>
              <a:t>H</a:t>
            </a:r>
            <a:r>
              <a:rPr lang="fr-FR" sz="3000" b="1" dirty="0" err="1" smtClean="0">
                <a:latin typeface="+mj-lt"/>
              </a:rPr>
              <a:t>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op_saint-siege\Desktop\Presentazione PP Discorso Nagasaki\artigiano giapp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8484" y="1340768"/>
            <a:ext cx="6761137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45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2000" dirty="0" smtClean="0">
              <a:latin typeface="+mj-lt"/>
            </a:endParaRPr>
          </a:p>
          <a:p>
            <a:pPr marL="0" indent="0">
              <a:buNone/>
            </a:pPr>
            <a:endParaRPr lang="fr-FR" sz="1000" dirty="0" smtClean="0">
              <a:latin typeface="+mj-lt"/>
            </a:endParaRPr>
          </a:p>
          <a:p>
            <a:pPr marL="0" indent="0">
              <a:buNone/>
            </a:pPr>
            <a:r>
              <a:rPr lang="fr-FR" sz="1800" dirty="0">
                <a:latin typeface="+mj-lt"/>
              </a:rPr>
              <a:t>   </a:t>
            </a:r>
            <a:r>
              <a:rPr lang="fr-FR" sz="1800" dirty="0" smtClean="0">
                <a:latin typeface="+mj-lt"/>
              </a:rPr>
              <a:t>   </a:t>
            </a:r>
            <a:r>
              <a:rPr lang="fr-FR" sz="2200" b="1" dirty="0" smtClean="0">
                <a:latin typeface="+mj-lt"/>
              </a:rPr>
              <a:t>Takahashi </a:t>
            </a:r>
            <a:r>
              <a:rPr lang="fr-FR" sz="2200" b="1" dirty="0" err="1" smtClean="0">
                <a:latin typeface="+mj-lt"/>
              </a:rPr>
              <a:t>Makoto</a:t>
            </a:r>
            <a:r>
              <a:rPr lang="fr-FR" sz="2200" b="1" dirty="0" smtClean="0">
                <a:latin typeface="+mj-lt"/>
              </a:rPr>
              <a:t>                    </a:t>
            </a:r>
            <a:r>
              <a:rPr lang="fr-FR" sz="2200" b="1" dirty="0" err="1" smtClean="0">
                <a:latin typeface="+mj-lt"/>
              </a:rPr>
              <a:t>Tokio</a:t>
            </a:r>
            <a:r>
              <a:rPr lang="fr-FR" sz="2200" b="1" dirty="0" smtClean="0">
                <a:latin typeface="+mj-lt"/>
              </a:rPr>
              <a:t> </a:t>
            </a:r>
            <a:r>
              <a:rPr lang="fr-FR" sz="2200" b="1" dirty="0" err="1" smtClean="0">
                <a:latin typeface="+mj-lt"/>
              </a:rPr>
              <a:t>Hata</a:t>
            </a:r>
            <a:r>
              <a:rPr lang="fr-FR" sz="2200" b="1" dirty="0">
                <a:latin typeface="+mj-lt"/>
              </a:rPr>
              <a:t>    </a:t>
            </a:r>
            <a:r>
              <a:rPr lang="fr-FR" sz="2200" b="1" dirty="0" smtClean="0">
                <a:latin typeface="+mj-lt"/>
              </a:rPr>
              <a:t>                   </a:t>
            </a:r>
            <a:r>
              <a:rPr lang="fr-FR" sz="2200" b="1" dirty="0" err="1" smtClean="0">
                <a:latin typeface="+mj-lt"/>
              </a:rPr>
              <a:t>Miwa-Kyusetsu</a:t>
            </a:r>
            <a:r>
              <a:rPr lang="fr-FR" sz="2200" b="1" dirty="0" smtClean="0">
                <a:latin typeface="+mj-lt"/>
              </a:rPr>
              <a:t> </a:t>
            </a:r>
            <a:r>
              <a:rPr lang="fr-FR" sz="2200" b="1" dirty="0">
                <a:latin typeface="+mj-lt"/>
              </a:rPr>
              <a:t>XI</a:t>
            </a:r>
            <a:endParaRPr lang="fr-FR" sz="2200" b="1" dirty="0" smtClean="0">
              <a:latin typeface="+mj-lt"/>
            </a:endParaRPr>
          </a:p>
          <a:p>
            <a:pPr marL="0" indent="0" algn="ctr">
              <a:buNone/>
            </a:pPr>
            <a:endParaRPr lang="fr-FR" sz="4000" dirty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National </a:t>
            </a:r>
            <a:r>
              <a:rPr lang="fr-FR" sz="3000" b="1" dirty="0" err="1" smtClean="0">
                <a:latin typeface="+mj-lt"/>
              </a:rPr>
              <a:t>Treasures</a:t>
            </a:r>
            <a:r>
              <a:rPr lang="fr-FR" sz="3000" b="1" dirty="0" smtClean="0">
                <a:latin typeface="+mj-lt"/>
              </a:rPr>
              <a:t> </a:t>
            </a:r>
            <a:r>
              <a:rPr lang="fr-FR" sz="3000" b="1" dirty="0">
                <a:latin typeface="+mj-lt"/>
              </a:rPr>
              <a:t>of </a:t>
            </a:r>
            <a:r>
              <a:rPr lang="fr-FR" sz="3000" b="1" dirty="0" err="1" smtClean="0">
                <a:latin typeface="+mj-lt"/>
              </a:rPr>
              <a:t>Japan</a:t>
            </a:r>
            <a:r>
              <a:rPr lang="fr-FR" sz="3000" b="1" dirty="0" smtClean="0">
                <a:latin typeface="+mj-lt"/>
              </a:rPr>
              <a:t> - Intangible </a:t>
            </a:r>
            <a:r>
              <a:rPr lang="fr-FR" sz="3000" b="1" dirty="0" err="1" smtClean="0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C:\Users\op_saint-siege\Desktop\Presentazione PP Discorso Nagasaki\Takahashi Mako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858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6139" y="1798586"/>
            <a:ext cx="276207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op_saint-siege\Desktop\Presentazione PP Discorso Nagasaki\Miwa-Kyusetsu X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6068" y="1798586"/>
            <a:ext cx="28403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067944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4482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Music - Intangible </a:t>
            </a:r>
            <a:r>
              <a:rPr lang="fr-FR" sz="3000" b="1" dirty="0" err="1" smtClean="0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 descr="C:\Users\op_saint-siege\Desktop\Presentazione PP Discorso Nagasaki\musicisti-giapponesi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235" y="1305953"/>
            <a:ext cx="6717546" cy="446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5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sz="16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Intangible </a:t>
            </a:r>
            <a:r>
              <a:rPr lang="fr-FR" sz="3000" b="1" dirty="0" err="1" smtClean="0">
                <a:latin typeface="+mj-lt"/>
              </a:rPr>
              <a:t>Heritage</a:t>
            </a:r>
            <a:r>
              <a:rPr lang="fr-FR" sz="3000" b="1" dirty="0" smtClean="0">
                <a:latin typeface="+mj-lt"/>
              </a:rPr>
              <a:t> of </a:t>
            </a:r>
            <a:r>
              <a:rPr lang="fr-FR" sz="3000" b="1" dirty="0" err="1" smtClean="0">
                <a:latin typeface="+mj-lt"/>
              </a:rPr>
              <a:t>religious</a:t>
            </a:r>
            <a:r>
              <a:rPr lang="fr-FR" sz="3000" b="1" dirty="0" smtClean="0">
                <a:latin typeface="+mj-lt"/>
              </a:rPr>
              <a:t> </a:t>
            </a:r>
            <a:r>
              <a:rPr lang="fr-FR" sz="3000" b="1" dirty="0" err="1" smtClean="0">
                <a:latin typeface="+mj-lt"/>
              </a:rPr>
              <a:t>interest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C:\Users\op_saint-siege\Desktop\Presentazione PP Discorso Nagasaki\fioritur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483" y="1340768"/>
            <a:ext cx="815184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94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/>
          </a:p>
          <a:p>
            <a:pPr marL="0" indent="0" algn="ctr">
              <a:buNone/>
            </a:pPr>
            <a:r>
              <a:rPr lang="fr-FR" sz="3000" b="1" dirty="0" err="1" smtClean="0"/>
              <a:t>Request</a:t>
            </a:r>
            <a:r>
              <a:rPr lang="fr-FR" sz="3000" b="1" dirty="0" smtClean="0"/>
              <a:t> of the Holy </a:t>
            </a:r>
            <a:r>
              <a:rPr lang="fr-FR" sz="3000" b="1" dirty="0" err="1" smtClean="0"/>
              <a:t>See</a:t>
            </a:r>
            <a:r>
              <a:rPr lang="fr-FR" sz="3000" b="1" dirty="0" smtClean="0"/>
              <a:t> to </a:t>
            </a:r>
            <a:r>
              <a:rPr lang="fr-FR" sz="3000" b="1" dirty="0" err="1" smtClean="0"/>
              <a:t>recognize</a:t>
            </a:r>
            <a:r>
              <a:rPr lang="fr-FR" sz="3000" b="1" dirty="0" smtClean="0"/>
              <a:t> the </a:t>
            </a:r>
            <a:r>
              <a:rPr lang="fr-FR" sz="3000" b="1" dirty="0" err="1" smtClean="0"/>
              <a:t>religious</a:t>
            </a:r>
            <a:r>
              <a:rPr lang="fr-FR" sz="3000" b="1" dirty="0" smtClean="0"/>
              <a:t> aspects in the life of people</a:t>
            </a:r>
            <a:endParaRPr lang="fr-FR" sz="30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op_saint-siege\Desktop\Presentazione PP Discorso Nagasaki\JP I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7764" y="1340766"/>
            <a:ext cx="4392488" cy="432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79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4800" b="1" dirty="0" err="1" smtClean="0">
                <a:latin typeface="+mj-lt"/>
              </a:rPr>
              <a:t>Japanese</a:t>
            </a:r>
            <a:r>
              <a:rPr lang="fr-FR" sz="4800" b="1" dirty="0" smtClean="0">
                <a:latin typeface="+mj-lt"/>
              </a:rPr>
              <a:t> Culture </a:t>
            </a:r>
          </a:p>
          <a:p>
            <a:pPr marL="0" indent="0" algn="ctr">
              <a:buNone/>
            </a:pPr>
            <a:r>
              <a:rPr lang="fr-FR" sz="4800" b="1" dirty="0" smtClean="0">
                <a:latin typeface="+mj-lt"/>
              </a:rPr>
              <a:t>as </a:t>
            </a:r>
          </a:p>
          <a:p>
            <a:pPr marL="0" indent="0" algn="ctr">
              <a:buNone/>
            </a:pPr>
            <a:r>
              <a:rPr lang="fr-FR" sz="4800" b="1" dirty="0" err="1" smtClean="0">
                <a:latin typeface="+mj-lt"/>
              </a:rPr>
              <a:t>space</a:t>
            </a:r>
            <a:r>
              <a:rPr lang="fr-FR" sz="4800" b="1" dirty="0" smtClean="0">
                <a:latin typeface="+mj-lt"/>
              </a:rPr>
              <a:t> of </a:t>
            </a:r>
            <a:r>
              <a:rPr lang="fr-FR" sz="4800" b="1" dirty="0" err="1">
                <a:latin typeface="+mj-lt"/>
              </a:rPr>
              <a:t>f</a:t>
            </a:r>
            <a:r>
              <a:rPr lang="fr-FR" sz="4800" b="1" dirty="0" err="1" smtClean="0">
                <a:latin typeface="+mj-lt"/>
              </a:rPr>
              <a:t>reedom</a:t>
            </a:r>
            <a:r>
              <a:rPr lang="fr-FR" sz="4800" b="1" dirty="0" smtClean="0">
                <a:latin typeface="+mj-lt"/>
              </a:rPr>
              <a:t> </a:t>
            </a:r>
          </a:p>
          <a:p>
            <a:pPr marL="0" indent="0" algn="ctr">
              <a:buNone/>
            </a:pPr>
            <a:r>
              <a:rPr lang="fr-FR" sz="4800" b="1" dirty="0" err="1" smtClean="0">
                <a:latin typeface="+mj-lt"/>
              </a:rPr>
              <a:t>offered</a:t>
            </a:r>
            <a:r>
              <a:rPr lang="fr-FR" sz="4800" b="1" dirty="0" smtClean="0">
                <a:latin typeface="+mj-lt"/>
              </a:rPr>
              <a:t> to the world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0226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http://www.blogcdn.com/www.engadget.com/media/2012/10/sony-vaio-tap-20-duo-11-japan-13490686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4757" y="1340768"/>
            <a:ext cx="6594049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46551" y="6021288"/>
            <a:ext cx="6527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err="1" smtClean="0"/>
              <a:t>Freedom</a:t>
            </a:r>
            <a:r>
              <a:rPr lang="fr-FR" sz="3000" b="1" dirty="0" smtClean="0"/>
              <a:t> and </a:t>
            </a:r>
            <a:r>
              <a:rPr lang="fr-FR" sz="3000" b="1" dirty="0" err="1"/>
              <a:t>T</a:t>
            </a:r>
            <a:r>
              <a:rPr lang="fr-FR" sz="3000" b="1" dirty="0" err="1" smtClean="0"/>
              <a:t>echnology</a:t>
            </a:r>
            <a:r>
              <a:rPr lang="fr-FR" sz="3000" b="1" dirty="0" smtClean="0"/>
              <a:t> - </a:t>
            </a:r>
            <a:r>
              <a:rPr lang="fr-FR" sz="3000" b="1" dirty="0" err="1" smtClean="0"/>
              <a:t>Example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xmlns="" val="97213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b="1" dirty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UNESCO </a:t>
            </a:r>
            <a:r>
              <a:rPr lang="fr-FR" sz="3000" b="1" dirty="0" err="1" smtClean="0">
                <a:latin typeface="+mj-lt"/>
              </a:rPr>
              <a:t>Headquarters</a:t>
            </a:r>
            <a:r>
              <a:rPr lang="fr-FR" sz="3000" b="1" dirty="0" smtClean="0">
                <a:latin typeface="+mj-lt"/>
              </a:rPr>
              <a:t> - Paris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5213" y="1412776"/>
            <a:ext cx="673759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00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op_saint-siege\Desktop\Presentazione PP Discorso Nagasaki\kawa 2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2191" y="1418286"/>
            <a:ext cx="5688632" cy="42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1983" y="5805264"/>
            <a:ext cx="6059487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063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5176" y="1484784"/>
            <a:ext cx="8176828" cy="30469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4800" b="1" dirty="0" smtClean="0"/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4800" b="1" dirty="0" err="1" smtClean="0"/>
              <a:t>Freedom</a:t>
            </a:r>
            <a:r>
              <a:rPr lang="fr-FR" sz="4800" b="1" dirty="0" smtClean="0"/>
              <a:t> and </a:t>
            </a:r>
            <a:r>
              <a:rPr lang="fr-FR" sz="4800" b="1" dirty="0" err="1" smtClean="0"/>
              <a:t>Politics</a:t>
            </a:r>
            <a:endParaRPr lang="fr-FR" sz="4800" b="1" dirty="0" smtClean="0"/>
          </a:p>
          <a:p>
            <a:pPr marL="685800" indent="-685800" algn="ctr">
              <a:buFont typeface="Arial" panose="020B0604020202020204" pitchFamily="34" charset="0"/>
              <a:buChar char="•"/>
            </a:pPr>
            <a:endParaRPr lang="fr-FR" sz="4800" b="1" dirty="0" smtClean="0"/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fr-FR" sz="4800" b="1" dirty="0" err="1" smtClean="0"/>
              <a:t>Freedom</a:t>
            </a:r>
            <a:r>
              <a:rPr lang="fr-FR" sz="4800" b="1" dirty="0" smtClean="0"/>
              <a:t> and Faith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xmlns="" val="2494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5176" y="1556792"/>
            <a:ext cx="8229600" cy="5301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Martyrs of </a:t>
            </a:r>
            <a:r>
              <a:rPr lang="fr-FR" sz="3000" b="1" dirty="0">
                <a:latin typeface="+mj-lt"/>
              </a:rPr>
              <a:t>N</a:t>
            </a:r>
            <a:r>
              <a:rPr lang="fr-FR" sz="3000" b="1" dirty="0" smtClean="0">
                <a:latin typeface="+mj-lt"/>
              </a:rPr>
              <a:t>agasaki</a:t>
            </a:r>
            <a:endParaRPr lang="fr-FR" sz="30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op_saint-siege\Desktop\Presentazione PP Discorso Nagasaki\martiri nagasa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5859" y="1411795"/>
            <a:ext cx="6590517" cy="456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408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>
              <a:buNone/>
            </a:pPr>
            <a:r>
              <a:rPr lang="fr-FR" sz="3000" b="1" dirty="0" smtClean="0">
                <a:latin typeface="+mj-lt"/>
              </a:rPr>
              <a:t>                       </a:t>
            </a:r>
          </a:p>
          <a:p>
            <a:pPr marL="0" indent="0">
              <a:buNone/>
            </a:pPr>
            <a:r>
              <a:rPr lang="fr-FR" sz="3000" b="1" dirty="0" smtClean="0">
                <a:latin typeface="+mj-lt"/>
              </a:rPr>
              <a:t>                        </a:t>
            </a:r>
          </a:p>
          <a:p>
            <a:pPr marL="0" indent="0">
              <a:buNone/>
            </a:pPr>
            <a:r>
              <a:rPr lang="fr-FR" sz="3000" b="1" dirty="0">
                <a:latin typeface="+mj-lt"/>
              </a:rPr>
              <a:t> </a:t>
            </a:r>
            <a:r>
              <a:rPr lang="fr-FR" sz="3000" b="1" dirty="0" smtClean="0">
                <a:latin typeface="+mj-lt"/>
              </a:rPr>
              <a:t>                          </a:t>
            </a:r>
            <a:r>
              <a:rPr lang="fr-FR" sz="3000" b="1" dirty="0" err="1" smtClean="0">
                <a:latin typeface="+mj-lt"/>
              </a:rPr>
              <a:t>Churches</a:t>
            </a:r>
            <a:r>
              <a:rPr lang="fr-FR" sz="3000" b="1" dirty="0" smtClean="0">
                <a:latin typeface="+mj-lt"/>
              </a:rPr>
              <a:t> in Nagasaki</a:t>
            </a:r>
          </a:p>
          <a:p>
            <a:pPr marL="0" indent="0" algn="ctr">
              <a:buNone/>
            </a:pPr>
            <a:r>
              <a:rPr lang="fr-FR" sz="3000" b="1" dirty="0">
                <a:latin typeface="+mj-lt"/>
              </a:rPr>
              <a:t>t</a:t>
            </a:r>
            <a:r>
              <a:rPr lang="fr-FR" sz="3000" b="1" dirty="0" smtClean="0">
                <a:latin typeface="+mj-lt"/>
              </a:rPr>
              <a:t>o </a:t>
            </a:r>
            <a:r>
              <a:rPr lang="fr-FR" sz="3000" b="1" dirty="0" err="1" smtClean="0">
                <a:latin typeface="+mj-lt"/>
              </a:rPr>
              <a:t>be</a:t>
            </a:r>
            <a:r>
              <a:rPr lang="fr-FR" sz="3000" b="1" dirty="0" smtClean="0">
                <a:latin typeface="+mj-lt"/>
              </a:rPr>
              <a:t> </a:t>
            </a:r>
            <a:r>
              <a:rPr lang="fr-FR" sz="3000" b="1" dirty="0" err="1" smtClean="0">
                <a:latin typeface="+mj-lt"/>
              </a:rPr>
              <a:t>classified</a:t>
            </a:r>
            <a:r>
              <a:rPr lang="fr-FR" sz="3000" b="1" dirty="0" smtClean="0">
                <a:latin typeface="+mj-lt"/>
              </a:rPr>
              <a:t> -</a:t>
            </a: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Tangible </a:t>
            </a:r>
            <a:r>
              <a:rPr lang="fr-FR" sz="3000" b="1" dirty="0" err="1" smtClean="0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図 10"/>
          <p:cNvPicPr preferRelativeResize="0">
            <a:picLocks noChangeAspect="1" noChangeArrowheads="1"/>
          </p:cNvPicPr>
          <p:nvPr/>
        </p:nvPicPr>
        <p:blipFill>
          <a:blip r:embed="rId6" cstate="print">
            <a:lum contrast="5000"/>
          </a:blip>
          <a:srcRect l="17497" r="3499"/>
          <a:stretch>
            <a:fillRect/>
          </a:stretch>
        </p:blipFill>
        <p:spPr bwMode="auto">
          <a:xfrm>
            <a:off x="65644" y="1410920"/>
            <a:ext cx="3253784" cy="2365074"/>
          </a:xfrm>
          <a:prstGeom prst="rect">
            <a:avLst/>
          </a:prstGeom>
          <a:noFill/>
        </p:spPr>
      </p:pic>
      <p:pic>
        <p:nvPicPr>
          <p:cNvPr id="16" name="図 15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32174" y="1596581"/>
            <a:ext cx="3271853" cy="2179412"/>
          </a:xfrm>
          <a:prstGeom prst="rect">
            <a:avLst/>
          </a:prstGeom>
          <a:noFill/>
        </p:spPr>
      </p:pic>
      <p:pic>
        <p:nvPicPr>
          <p:cNvPr id="17" name="図 16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44" y="3783081"/>
            <a:ext cx="2346116" cy="304662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275856" y="2733377"/>
            <a:ext cx="2448272" cy="2244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000" b="1" dirty="0">
              <a:solidFill>
                <a:schemeClr val="tx1"/>
              </a:solidFill>
            </a:endParaRPr>
          </a:p>
        </p:txBody>
      </p:sp>
      <p:pic>
        <p:nvPicPr>
          <p:cNvPr id="30" name="図 13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1268" y="3783081"/>
            <a:ext cx="2276663" cy="30646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641011" y="6478426"/>
            <a:ext cx="21823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altLang="ja-JP" b="1" dirty="0">
                <a:solidFill>
                  <a:prstClr val="black"/>
                </a:solidFill>
              </a:rPr>
              <a:t>Former </a:t>
            </a:r>
            <a:r>
              <a:rPr lang="en-GB" altLang="ja-JP" b="1" dirty="0" err="1">
                <a:solidFill>
                  <a:prstClr val="black"/>
                </a:solidFill>
              </a:rPr>
              <a:t>Gorin</a:t>
            </a:r>
            <a:r>
              <a:rPr lang="en-GB" altLang="ja-JP" b="1" dirty="0">
                <a:solidFill>
                  <a:prstClr val="black"/>
                </a:solidFill>
              </a:rPr>
              <a:t> Church</a:t>
            </a:r>
            <a:endParaRPr kumimoji="1" lang="ja-JP" altLang="en-US" b="1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29270" y="6478426"/>
            <a:ext cx="1296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b="1" dirty="0">
                <a:solidFill>
                  <a:prstClr val="black"/>
                </a:solidFill>
              </a:rPr>
              <a:t>Ono Church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5856" y="2213440"/>
            <a:ext cx="1629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b="1" dirty="0" err="1">
                <a:solidFill>
                  <a:prstClr val="black"/>
                </a:solidFill>
              </a:rPr>
              <a:t>Oura</a:t>
            </a:r>
            <a:r>
              <a:rPr lang="en-US" altLang="ja-JP" b="1" dirty="0">
                <a:solidFill>
                  <a:prstClr val="black"/>
                </a:solidFill>
              </a:rPr>
              <a:t> Cathedral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22440" y="3106627"/>
            <a:ext cx="1481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altLang="ja-JP" b="1" dirty="0" err="1">
                <a:solidFill>
                  <a:prstClr val="black"/>
                </a:solidFill>
              </a:rPr>
              <a:t>Tabira</a:t>
            </a:r>
            <a:r>
              <a:rPr lang="en-US" altLang="ja-JP" b="1" dirty="0">
                <a:solidFill>
                  <a:prstClr val="black"/>
                </a:solidFill>
              </a:rPr>
              <a:t> Church</a:t>
            </a:r>
            <a:endParaRPr kumimoji="1" lang="ja-JP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06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7" name="Picture 1" descr="C:\Users\op_saint-siege\Desktop\Presentazione PP Discorso Nagasaki\San pietro marti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551" y="1294121"/>
            <a:ext cx="6618570" cy="458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79512" y="5949280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dirty="0" smtClean="0"/>
              <a:t>Saint Peter Martyr - Rome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xmlns="" val="34506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endParaRPr lang="fr-FR" sz="38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+mj-lt"/>
              </a:rPr>
              <a:t>Vatican City – World </a:t>
            </a:r>
            <a:r>
              <a:rPr lang="fr-FR" b="1" dirty="0" err="1">
                <a:latin typeface="+mj-lt"/>
              </a:rPr>
              <a:t>H</a:t>
            </a:r>
            <a:r>
              <a:rPr lang="fr-FR" b="1" dirty="0" err="1" smtClean="0">
                <a:latin typeface="+mj-lt"/>
              </a:rPr>
              <a:t>eritage</a:t>
            </a:r>
            <a:endParaRPr lang="fr-FR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C:\Users\op_saint-siege\Desktop\Presentazione PP Discorso Nagasaki\ciudad-del-vatica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268760"/>
            <a:ext cx="5864029" cy="459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548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b="1" dirty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b="1" dirty="0" smtClean="0">
                <a:latin typeface="+mj-lt"/>
              </a:rPr>
              <a:t>Angel of the Nagasaki </a:t>
            </a:r>
            <a:r>
              <a:rPr lang="fr-FR" b="1" dirty="0" err="1" smtClean="0">
                <a:latin typeface="+mj-lt"/>
              </a:rPr>
              <a:t>Cathedral</a:t>
            </a:r>
            <a:r>
              <a:rPr lang="fr-FR" b="1" dirty="0" smtClean="0">
                <a:latin typeface="+mj-lt"/>
              </a:rPr>
              <a:t> at UNESCO - Paris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op_saint-siege\Desktop\Presentazione PP Discorso Nagasaki\1 Pace e Angelo\Ange Nagasak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0768"/>
            <a:ext cx="5992581" cy="449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731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err="1" smtClean="0">
                <a:latin typeface="+mj-lt"/>
              </a:rPr>
              <a:t>Peace</a:t>
            </a:r>
            <a:r>
              <a:rPr lang="fr-FR" sz="3000" b="1" dirty="0" smtClean="0">
                <a:latin typeface="+mj-lt"/>
              </a:rPr>
              <a:t> </a:t>
            </a:r>
            <a:r>
              <a:rPr lang="fr-FR" sz="3000" b="1" dirty="0" err="1" smtClean="0">
                <a:latin typeface="+mj-lt"/>
              </a:rPr>
              <a:t>Memorial</a:t>
            </a:r>
            <a:r>
              <a:rPr lang="fr-FR" sz="3000" b="1" dirty="0" smtClean="0">
                <a:latin typeface="+mj-lt"/>
              </a:rPr>
              <a:t> </a:t>
            </a:r>
            <a:r>
              <a:rPr lang="fr-FR" sz="3000" b="1" dirty="0">
                <a:latin typeface="+mj-lt"/>
              </a:rPr>
              <a:t>-</a:t>
            </a:r>
            <a:r>
              <a:rPr lang="fr-FR" sz="3000" b="1" dirty="0" smtClean="0">
                <a:latin typeface="+mj-lt"/>
              </a:rPr>
              <a:t> Hiroshima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op_saint-siege\Desktop\Presentazione PP Discorso Nagasaki\1 Pace e Angelo\Mémorial de la paix d'Hiroshim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0910"/>
            <a:ext cx="59526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198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b="1" dirty="0" smtClean="0">
              <a:latin typeface="+mj-lt"/>
            </a:endParaRPr>
          </a:p>
          <a:p>
            <a:pPr marL="0" indent="0" algn="ctr">
              <a:buNone/>
            </a:pPr>
            <a:endParaRPr lang="en-US" sz="1500" b="1" dirty="0" smtClean="0"/>
          </a:p>
          <a:p>
            <a:pPr marL="0" indent="0" algn="ctr">
              <a:buNone/>
            </a:pPr>
            <a:r>
              <a:rPr lang="en-US" b="1" dirty="0" smtClean="0"/>
              <a:t>Fujisan – Natural Heritage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op_saint-siege\Desktop\Presentazione PP Discorso Nagasaki\Monte_fuj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340768"/>
            <a:ext cx="633181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992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r>
              <a:rPr lang="en-US" sz="3000" b="1" dirty="0" err="1" smtClean="0"/>
              <a:t>Hiraizumi</a:t>
            </a:r>
            <a:r>
              <a:rPr lang="en-US" sz="3000" b="1" dirty="0" smtClean="0"/>
              <a:t> - Temples</a:t>
            </a:r>
            <a:r>
              <a:rPr lang="en-US" sz="3000" b="1" dirty="0"/>
              <a:t>, Gardens and </a:t>
            </a:r>
          </a:p>
          <a:p>
            <a:pPr marL="0" indent="0" algn="ctr">
              <a:buNone/>
            </a:pPr>
            <a:r>
              <a:rPr lang="en-US" sz="3000" b="1" dirty="0" smtClean="0"/>
              <a:t>Archaeological </a:t>
            </a:r>
            <a:r>
              <a:rPr lang="en-US" sz="3000" b="1" dirty="0"/>
              <a:t>Sites  </a:t>
            </a:r>
            <a:r>
              <a:rPr lang="en-US" sz="3000" b="1" dirty="0" smtClean="0"/>
              <a:t>- Tangible Heritage</a:t>
            </a:r>
            <a:endParaRPr lang="fr-FR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631" y="1600978"/>
            <a:ext cx="5186754" cy="39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75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7352" y="275103"/>
            <a:ext cx="8229600" cy="1143000"/>
          </a:xfrm>
        </p:spPr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269225"/>
            <a:ext cx="8676952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altLang="ja-JP" sz="1800" dirty="0">
              <a:latin typeface="+mj-lt"/>
            </a:endParaRPr>
          </a:p>
          <a:p>
            <a:pPr marL="0" indent="0" algn="ctr">
              <a:buNone/>
            </a:pPr>
            <a:endParaRPr lang="fr-FR" altLang="ja-JP" sz="18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6528" y="438359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688" y="423448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5688" y="261113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28" y="336442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4200" y="340629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0169" y="4467456"/>
            <a:ext cx="3270917" cy="2390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5" descr="C:\Documents and Settings\kn\デスクトップ\長崎写真イメージpaper\出津.tiff"/>
          <p:cNvPicPr preferRelativeResize="0">
            <a:picLocks noChangeAspect="1" noChangeArrowheads="1"/>
          </p:cNvPicPr>
          <p:nvPr/>
        </p:nvPicPr>
        <p:blipFill>
          <a:blip r:embed="rId6" cstate="print">
            <a:lum bright="4000"/>
          </a:blip>
          <a:srcRect r="6847"/>
          <a:stretch>
            <a:fillRect/>
          </a:stretch>
        </p:blipFill>
        <p:spPr bwMode="auto">
          <a:xfrm>
            <a:off x="30839" y="4448519"/>
            <a:ext cx="3230791" cy="2390544"/>
          </a:xfrm>
          <a:prstGeom prst="rect">
            <a:avLst/>
          </a:prstGeom>
          <a:noFill/>
        </p:spPr>
      </p:pic>
      <p:pic>
        <p:nvPicPr>
          <p:cNvPr id="13" name="図 17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243223"/>
            <a:ext cx="3227661" cy="2546282"/>
          </a:xfrm>
          <a:prstGeom prst="rect">
            <a:avLst/>
          </a:prstGeom>
          <a:noFill/>
        </p:spPr>
      </p:pic>
      <p:pic>
        <p:nvPicPr>
          <p:cNvPr id="14" name="図 14"/>
          <p:cNvPicPr preferRelativeResize="0">
            <a:picLocks noChangeAspect="1" noChangeArrowheads="1"/>
          </p:cNvPicPr>
          <p:nvPr/>
        </p:nvPicPr>
        <p:blipFill>
          <a:blip r:embed="rId8" cstate="print">
            <a:lum contrast="5000"/>
          </a:blip>
          <a:srcRect l="13066" r="13066"/>
          <a:stretch>
            <a:fillRect/>
          </a:stretch>
        </p:blipFill>
        <p:spPr bwMode="auto">
          <a:xfrm>
            <a:off x="5830002" y="1243223"/>
            <a:ext cx="3271083" cy="258024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0" y="3789505"/>
            <a:ext cx="91010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err="1" smtClean="0"/>
              <a:t>Churches</a:t>
            </a:r>
            <a:r>
              <a:rPr lang="fr-FR" sz="2800" b="1" dirty="0" smtClean="0"/>
              <a:t> in </a:t>
            </a:r>
            <a:r>
              <a:rPr lang="fr-FR" sz="2800" b="1" dirty="0"/>
              <a:t>N</a:t>
            </a:r>
            <a:r>
              <a:rPr lang="fr-FR" sz="2800" b="1" dirty="0" smtClean="0"/>
              <a:t>agasaki - </a:t>
            </a:r>
            <a:r>
              <a:rPr lang="fr-FR" sz="2800" b="1" dirty="0" err="1" smtClean="0"/>
              <a:t>Examples</a:t>
            </a:r>
            <a:r>
              <a:rPr lang="fr-FR" sz="2800" b="1" dirty="0" smtClean="0"/>
              <a:t> of new sites to </a:t>
            </a:r>
            <a:r>
              <a:rPr lang="fr-FR" sz="2800" b="1" dirty="0" err="1" smtClean="0"/>
              <a:t>be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classified</a:t>
            </a:r>
            <a:endParaRPr lang="fr-FR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188908" y="1701273"/>
            <a:ext cx="144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b="1" dirty="0" err="1">
                <a:solidFill>
                  <a:prstClr val="black"/>
                </a:solidFill>
              </a:rPr>
              <a:t>Egami</a:t>
            </a:r>
            <a:r>
              <a:rPr lang="fr-FR" b="1" dirty="0">
                <a:solidFill>
                  <a:prstClr val="black"/>
                </a:solidFill>
              </a:rPr>
              <a:t> </a:t>
            </a:r>
            <a:r>
              <a:rPr lang="fr-FR" b="1" dirty="0" err="1">
                <a:solidFill>
                  <a:prstClr val="black"/>
                </a:solidFill>
              </a:rPr>
              <a:t>church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48058" y="2519972"/>
            <a:ext cx="1781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altLang="ja-JP" b="1" dirty="0" err="1">
                <a:solidFill>
                  <a:prstClr val="black"/>
                </a:solidFill>
              </a:rPr>
              <a:t>Kashiragashima</a:t>
            </a:r>
            <a:r>
              <a:rPr lang="en-US" altLang="ja-JP" b="1" dirty="0">
                <a:solidFill>
                  <a:prstClr val="black"/>
                </a:solidFill>
              </a:rPr>
              <a:t> </a:t>
            </a:r>
          </a:p>
          <a:p>
            <a:pPr lvl="0" algn="r"/>
            <a:r>
              <a:rPr lang="en-US" altLang="ja-JP" b="1" dirty="0">
                <a:solidFill>
                  <a:prstClr val="black"/>
                </a:solidFill>
              </a:rPr>
              <a:t>church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12977" y="6165769"/>
            <a:ext cx="190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altLang="ja-JP" b="1" dirty="0" err="1">
                <a:solidFill>
                  <a:prstClr val="black"/>
                </a:solidFill>
              </a:rPr>
              <a:t>Kuroshima</a:t>
            </a:r>
            <a:r>
              <a:rPr lang="en-US" altLang="ja-JP" b="1" dirty="0">
                <a:solidFill>
                  <a:prstClr val="black"/>
                </a:solidFill>
              </a:rPr>
              <a:t> church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33190" y="5198307"/>
            <a:ext cx="1462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ja-JP" b="1" dirty="0" err="1">
                <a:solidFill>
                  <a:prstClr val="black"/>
                </a:solidFill>
              </a:rPr>
              <a:t>Shitsu</a:t>
            </a:r>
            <a:r>
              <a:rPr lang="en-US" altLang="ja-JP" b="1" dirty="0">
                <a:solidFill>
                  <a:prstClr val="black"/>
                </a:solidFill>
              </a:rPr>
              <a:t> church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4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sz="14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fr-FR" sz="3000" b="1" dirty="0" smtClean="0">
                <a:latin typeface="+mj-lt"/>
              </a:rPr>
              <a:t>Music - Intangible </a:t>
            </a:r>
            <a:r>
              <a:rPr lang="fr-FR" sz="3000" b="1" dirty="0" err="1" smtClean="0">
                <a:latin typeface="+mj-lt"/>
              </a:rPr>
              <a:t>Heritage</a:t>
            </a:r>
            <a:endParaRPr lang="fr-FR" sz="3000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op_saint-siege\Desktop\Presentazione PP Discorso Nagasaki\Musica giappo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484784"/>
            <a:ext cx="319107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901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000" dirty="0" smtClean="0">
                <a:cs typeface="Times New Roman" panose="02020603050405020304" pitchFamily="18" charset="0"/>
              </a:rPr>
              <a:t> </a:t>
            </a:r>
            <a:r>
              <a:rPr lang="fr-FR" sz="3200" b="1" dirty="0" smtClean="0">
                <a:cs typeface="Times New Roman" panose="02020603050405020304" pitchFamily="18" charset="0"/>
              </a:rPr>
              <a:t>The open </a:t>
            </a:r>
            <a:r>
              <a:rPr lang="fr-FR" sz="3200" b="1" dirty="0" err="1" smtClean="0">
                <a:cs typeface="Times New Roman" panose="02020603050405020304" pitchFamily="18" charset="0"/>
              </a:rPr>
              <a:t>way</a:t>
            </a:r>
            <a:r>
              <a:rPr lang="fr-FR" sz="3200" b="1" dirty="0" smtClean="0">
                <a:cs typeface="Times New Roman" panose="02020603050405020304" pitchFamily="18" charset="0"/>
              </a:rPr>
              <a:t> of </a:t>
            </a:r>
            <a:r>
              <a:rPr lang="fr-FR" sz="3200" b="1" dirty="0" err="1" smtClean="0">
                <a:cs typeface="Times New Roman" panose="02020603050405020304" pitchFamily="18" charset="0"/>
              </a:rPr>
              <a:t>Japanese</a:t>
            </a:r>
            <a:r>
              <a:rPr lang="fr-FR" sz="3200" b="1" dirty="0" smtClean="0">
                <a:cs typeface="Times New Roman" panose="02020603050405020304" pitchFamily="18" charset="0"/>
              </a:rPr>
              <a:t> culture </a:t>
            </a:r>
            <a:endParaRPr lang="fr-FR" sz="3200" b="1" dirty="0"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4700" dirty="0">
              <a:latin typeface="+mj-lt"/>
            </a:endParaRPr>
          </a:p>
          <a:p>
            <a:pPr marL="0" indent="0" algn="ctr">
              <a:buNone/>
            </a:pPr>
            <a:endParaRPr lang="fr-FR" sz="47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3000" b="1" dirty="0" smtClean="0"/>
          </a:p>
          <a:p>
            <a:pPr marL="0" indent="0" algn="ctr">
              <a:buNone/>
            </a:pPr>
            <a:endParaRPr lang="fr-FR" sz="3000" b="1" dirty="0"/>
          </a:p>
          <a:p>
            <a:pPr marL="0" indent="0" algn="ctr">
              <a:buNone/>
            </a:pPr>
            <a:endParaRPr lang="fr-FR" sz="3000" b="1" dirty="0" smtClean="0"/>
          </a:p>
          <a:p>
            <a:pPr marL="0" indent="0" algn="ctr">
              <a:buNone/>
            </a:pPr>
            <a:endParaRPr lang="fr-FR" sz="3500" b="1" dirty="0" smtClean="0"/>
          </a:p>
          <a:p>
            <a:pPr marL="0" indent="0" algn="ctr">
              <a:buNone/>
            </a:pPr>
            <a:endParaRPr lang="fr-FR" sz="1600" b="1" dirty="0"/>
          </a:p>
          <a:p>
            <a:pPr marL="0" indent="0" algn="ctr">
              <a:buNone/>
            </a:pPr>
            <a:r>
              <a:rPr lang="fr-FR" sz="3500" b="1" dirty="0" smtClean="0"/>
              <a:t>Calligraphy - Intangible </a:t>
            </a:r>
            <a:r>
              <a:rPr lang="fr-FR" sz="3500" b="1" dirty="0" err="1" smtClean="0"/>
              <a:t>Heritage</a:t>
            </a:r>
            <a:endParaRPr lang="fr-FR" sz="3500" b="1" dirty="0"/>
          </a:p>
          <a:p>
            <a:pPr marL="0" indent="0" algn="ctr">
              <a:buNone/>
            </a:pPr>
            <a:endParaRPr lang="fr-FR" sz="1800" dirty="0" smtClean="0">
              <a:latin typeface="+mj-lt"/>
            </a:endParaRPr>
          </a:p>
          <a:p>
            <a:pPr marL="0" indent="0" algn="ctr">
              <a:buNone/>
            </a:pPr>
            <a:endParaRPr lang="fr-FR" sz="1800" dirty="0">
              <a:latin typeface="+mj-lt"/>
            </a:endParaRPr>
          </a:p>
          <a:p>
            <a:pPr marL="0" indent="0" algn="ctr">
              <a:buNone/>
            </a:pPr>
            <a:endParaRPr lang="fr-FR" b="1" dirty="0" smtClean="0">
              <a:latin typeface="+mj-lt"/>
            </a:endParaRPr>
          </a:p>
          <a:p>
            <a:pPr marL="0" indent="0" algn="ctr">
              <a:buNone/>
            </a:pPr>
            <a:endParaRPr lang="fr-FR" b="1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37894"/>
            <a:ext cx="725628" cy="7256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983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260648"/>
            <a:ext cx="8496944" cy="948148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/>
              <a:t>The open </a:t>
            </a:r>
            <a:r>
              <a:rPr lang="fr-FR" sz="3200" b="1" dirty="0" err="1" smtClean="0"/>
              <a:t>way</a:t>
            </a:r>
            <a:r>
              <a:rPr lang="fr-FR" sz="3200" b="1" dirty="0" smtClean="0"/>
              <a:t> of </a:t>
            </a:r>
            <a:r>
              <a:rPr lang="fr-FR" sz="3200" b="1" dirty="0" err="1" smtClean="0"/>
              <a:t>Japanese</a:t>
            </a:r>
            <a:r>
              <a:rPr lang="fr-FR" sz="3200" b="1" dirty="0" smtClean="0"/>
              <a:t> culture</a:t>
            </a:r>
            <a:endParaRPr lang="fr-FR" sz="3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176" y="335977"/>
            <a:ext cx="84137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4048" y="340164"/>
            <a:ext cx="890284" cy="78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op_saint-siege\Desktop\Presentazione PP Discorso Nagasaki\Calligrafi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55440"/>
            <a:ext cx="3096344" cy="419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843626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520</Words>
  <Application>Microsoft Office PowerPoint</Application>
  <PresentationFormat>Affichage à l'écran (4:3)</PresentationFormat>
  <Paragraphs>267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Thème Office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  <vt:lpstr> The open way of Japanese culture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itinerary</dc:title>
  <dc:creator>Observateur Permanent du Saint-Siège</dc:creator>
  <cp:lastModifiedBy>op_saint-siege</cp:lastModifiedBy>
  <cp:revision>73</cp:revision>
  <cp:lastPrinted>2014-10-29T12:56:04Z</cp:lastPrinted>
  <dcterms:created xsi:type="dcterms:W3CDTF">2014-10-28T13:44:41Z</dcterms:created>
  <dcterms:modified xsi:type="dcterms:W3CDTF">2017-03-06T13:58:00Z</dcterms:modified>
</cp:coreProperties>
</file>